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2" d="100"/>
          <a:sy n="62" d="100"/>
        </p:scale>
        <p:origin x="-133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0A091-3727-4A4F-A05E-3B3AFA824423}" type="datetimeFigureOut">
              <a:rPr lang="fr-FR" smtClean="0"/>
              <a:pPr/>
              <a:t>12/10/2012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E31B0-614D-40DC-9BDE-BDA454CD866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0A091-3727-4A4F-A05E-3B3AFA824423}" type="datetimeFigureOut">
              <a:rPr lang="fr-FR" smtClean="0"/>
              <a:pPr/>
              <a:t>12/10/2012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E31B0-614D-40DC-9BDE-BDA454CD866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0A091-3727-4A4F-A05E-3B3AFA824423}" type="datetimeFigureOut">
              <a:rPr lang="fr-FR" smtClean="0"/>
              <a:pPr/>
              <a:t>12/10/2012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E31B0-614D-40DC-9BDE-BDA454CD866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0A091-3727-4A4F-A05E-3B3AFA824423}" type="datetimeFigureOut">
              <a:rPr lang="fr-FR" smtClean="0"/>
              <a:pPr/>
              <a:t>12/10/2012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E31B0-614D-40DC-9BDE-BDA454CD866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0A091-3727-4A4F-A05E-3B3AFA824423}" type="datetimeFigureOut">
              <a:rPr lang="fr-FR" smtClean="0"/>
              <a:pPr/>
              <a:t>12/10/2012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E31B0-614D-40DC-9BDE-BDA454CD866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0A091-3727-4A4F-A05E-3B3AFA824423}" type="datetimeFigureOut">
              <a:rPr lang="fr-FR" smtClean="0"/>
              <a:pPr/>
              <a:t>12/10/2012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E31B0-614D-40DC-9BDE-BDA454CD866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0A091-3727-4A4F-A05E-3B3AFA824423}" type="datetimeFigureOut">
              <a:rPr lang="fr-FR" smtClean="0"/>
              <a:pPr/>
              <a:t>12/10/2012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E31B0-614D-40DC-9BDE-BDA454CD866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0A091-3727-4A4F-A05E-3B3AFA824423}" type="datetimeFigureOut">
              <a:rPr lang="fr-FR" smtClean="0"/>
              <a:pPr/>
              <a:t>12/10/2012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E31B0-614D-40DC-9BDE-BDA454CD866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0A091-3727-4A4F-A05E-3B3AFA824423}" type="datetimeFigureOut">
              <a:rPr lang="fr-FR" smtClean="0"/>
              <a:pPr/>
              <a:t>12/10/2012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E31B0-614D-40DC-9BDE-BDA454CD866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0A091-3727-4A4F-A05E-3B3AFA824423}" type="datetimeFigureOut">
              <a:rPr lang="fr-FR" smtClean="0"/>
              <a:pPr/>
              <a:t>12/10/2012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E31B0-614D-40DC-9BDE-BDA454CD866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0A091-3727-4A4F-A05E-3B3AFA824423}" type="datetimeFigureOut">
              <a:rPr lang="fr-FR" smtClean="0"/>
              <a:pPr/>
              <a:t>12/10/2012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E31B0-614D-40DC-9BDE-BDA454CD866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F0A091-3727-4A4F-A05E-3B3AFA824423}" type="datetimeFigureOut">
              <a:rPr lang="fr-FR" smtClean="0"/>
              <a:pPr/>
              <a:t>12/10/2012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DE31B0-614D-40DC-9BDE-BDA454CD866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gif"/><Relationship Id="rId7" Type="http://schemas.openxmlformats.org/officeDocument/2006/relationships/image" Target="../media/image6.jpe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7" Type="http://schemas.openxmlformats.org/officeDocument/2006/relationships/image" Target="../media/image2.gif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jpeg"/><Relationship Id="rId5" Type="http://schemas.openxmlformats.org/officeDocument/2006/relationships/image" Target="../media/image11.jpeg"/><Relationship Id="rId4" Type="http://schemas.openxmlformats.org/officeDocument/2006/relationships/image" Target="../media/image10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7" Type="http://schemas.openxmlformats.org/officeDocument/2006/relationships/image" Target="../media/image16.JP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5.JPG"/><Relationship Id="rId5" Type="http://schemas.openxmlformats.org/officeDocument/2006/relationships/image" Target="../media/image14.jpg"/><Relationship Id="rId4" Type="http://schemas.openxmlformats.org/officeDocument/2006/relationships/image" Target="../media/image1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 descr="waternity_SCR2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15065" y="1455069"/>
            <a:ext cx="1035979" cy="443399"/>
          </a:xfrm>
          <a:prstGeom prst="rect">
            <a:avLst/>
          </a:prstGeom>
        </p:spPr>
      </p:pic>
      <p:pic>
        <p:nvPicPr>
          <p:cNvPr id="12" name="Image 11" descr="water_instinct_bleu_scr2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939620" y="5798142"/>
            <a:ext cx="999104" cy="871218"/>
          </a:xfrm>
          <a:prstGeom prst="rect">
            <a:avLst/>
          </a:prstGeom>
        </p:spPr>
      </p:pic>
      <p:sp>
        <p:nvSpPr>
          <p:cNvPr id="17" name="ZoneTexte 16"/>
          <p:cNvSpPr txBox="1"/>
          <p:nvPr/>
        </p:nvSpPr>
        <p:spPr>
          <a:xfrm>
            <a:off x="46832" y="4913585"/>
            <a:ext cx="116570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b="1" dirty="0" smtClean="0"/>
              <a:t>FEMME</a:t>
            </a:r>
            <a:endParaRPr lang="fr-FR" sz="2400" b="1" dirty="0"/>
          </a:p>
        </p:txBody>
      </p:sp>
      <p:sp>
        <p:nvSpPr>
          <p:cNvPr id="18" name="ZoneTexte 17"/>
          <p:cNvSpPr txBox="1"/>
          <p:nvPr/>
        </p:nvSpPr>
        <p:spPr>
          <a:xfrm>
            <a:off x="2305235" y="3764908"/>
            <a:ext cx="137086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 smtClean="0"/>
              <a:t>FILLETTE</a:t>
            </a:r>
            <a:endParaRPr lang="fr-FR" sz="2400" b="1" dirty="0"/>
          </a:p>
        </p:txBody>
      </p:sp>
      <p:sp>
        <p:nvSpPr>
          <p:cNvPr id="21" name="ZoneTexte 20"/>
          <p:cNvSpPr txBox="1"/>
          <p:nvPr/>
        </p:nvSpPr>
        <p:spPr>
          <a:xfrm>
            <a:off x="306113" y="5205186"/>
            <a:ext cx="305686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err="1" smtClean="0"/>
              <a:t>Makinas</a:t>
            </a:r>
            <a:endParaRPr lang="fr-FR" dirty="0" smtClean="0"/>
          </a:p>
          <a:p>
            <a:r>
              <a:rPr lang="fr-FR" dirty="0" smtClean="0"/>
              <a:t>Taille : 36; 38; 40; 42; 44;46;48</a:t>
            </a:r>
          </a:p>
          <a:p>
            <a:r>
              <a:rPr lang="fr-FR" dirty="0" smtClean="0">
                <a:solidFill>
                  <a:srgbClr val="FF0000"/>
                </a:solidFill>
              </a:rPr>
              <a:t>Prix club: 32€</a:t>
            </a:r>
          </a:p>
        </p:txBody>
      </p:sp>
      <p:pic>
        <p:nvPicPr>
          <p:cNvPr id="26" name="Image 25" descr="28683-72-makinas_high_SCR2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467544" y="1950921"/>
            <a:ext cx="1367000" cy="3024336"/>
          </a:xfrm>
          <a:prstGeom prst="rect">
            <a:avLst/>
          </a:prstGeom>
        </p:spPr>
      </p:pic>
      <p:pic>
        <p:nvPicPr>
          <p:cNvPr id="29" name="Image 28" descr="28683-72-makinas_high_SCR2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888339" y="1340768"/>
            <a:ext cx="1139167" cy="2520280"/>
          </a:xfrm>
          <a:prstGeom prst="rect">
            <a:avLst/>
          </a:prstGeom>
        </p:spPr>
      </p:pic>
      <p:pic>
        <p:nvPicPr>
          <p:cNvPr id="31" name="Image 30" descr="93527-72-navigator_medium_bag_ royal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5724128" y="1556792"/>
            <a:ext cx="2126729" cy="1607807"/>
          </a:xfrm>
          <a:prstGeom prst="rect">
            <a:avLst/>
          </a:prstGeom>
        </p:spPr>
      </p:pic>
      <p:pic>
        <p:nvPicPr>
          <p:cNvPr id="11" name="Image 10" descr="resistance%20chlore_SCR2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2070181" y="1487347"/>
            <a:ext cx="459475" cy="501609"/>
          </a:xfrm>
          <a:prstGeom prst="rect">
            <a:avLst/>
          </a:prstGeom>
        </p:spPr>
      </p:pic>
      <p:sp>
        <p:nvSpPr>
          <p:cNvPr id="30" name="ZoneTexte 29"/>
          <p:cNvSpPr txBox="1"/>
          <p:nvPr/>
        </p:nvSpPr>
        <p:spPr>
          <a:xfrm>
            <a:off x="2516008" y="4068660"/>
            <a:ext cx="271061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err="1" smtClean="0"/>
              <a:t>Makinas</a:t>
            </a:r>
            <a:r>
              <a:rPr lang="fr-FR" dirty="0" smtClean="0"/>
              <a:t> </a:t>
            </a:r>
            <a:r>
              <a:rPr lang="fr-FR" dirty="0" err="1" smtClean="0"/>
              <a:t>youth</a:t>
            </a:r>
            <a:endParaRPr lang="fr-FR" dirty="0" smtClean="0"/>
          </a:p>
          <a:p>
            <a:r>
              <a:rPr lang="fr-FR" dirty="0" smtClean="0"/>
              <a:t>Taille :  6; 8; 10; 12; 14 ans </a:t>
            </a:r>
          </a:p>
          <a:p>
            <a:r>
              <a:rPr lang="fr-FR" dirty="0" smtClean="0">
                <a:solidFill>
                  <a:srgbClr val="FF0000"/>
                </a:solidFill>
              </a:rPr>
              <a:t>Prix club: 27€</a:t>
            </a:r>
            <a:endParaRPr lang="fr-FR" dirty="0">
              <a:solidFill>
                <a:srgbClr val="FF0000"/>
              </a:solidFill>
            </a:endParaRPr>
          </a:p>
        </p:txBody>
      </p:sp>
      <p:pic>
        <p:nvPicPr>
          <p:cNvPr id="23" name="Image 22" descr="43602-71-Berryn_SCR2.jp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6202843" y="4577819"/>
            <a:ext cx="1440160" cy="1666852"/>
          </a:xfrm>
          <a:prstGeom prst="rect">
            <a:avLst/>
          </a:prstGeom>
        </p:spPr>
      </p:pic>
      <p:sp>
        <p:nvSpPr>
          <p:cNvPr id="24" name="ZoneTexte 23"/>
          <p:cNvSpPr txBox="1"/>
          <p:nvPr/>
        </p:nvSpPr>
        <p:spPr>
          <a:xfrm>
            <a:off x="3898587" y="5528352"/>
            <a:ext cx="2333203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 smtClean="0"/>
              <a:t>Short BERYN  </a:t>
            </a:r>
            <a:r>
              <a:rPr lang="fr-FR" dirty="0" smtClean="0"/>
              <a:t>(41,5cm)</a:t>
            </a:r>
          </a:p>
          <a:p>
            <a:r>
              <a:rPr lang="fr-FR" dirty="0" smtClean="0"/>
              <a:t>Taille : S- M- L- XL- XXL</a:t>
            </a:r>
          </a:p>
          <a:p>
            <a:r>
              <a:rPr lang="fr-FR" dirty="0" smtClean="0">
                <a:solidFill>
                  <a:srgbClr val="FF0000"/>
                </a:solidFill>
              </a:rPr>
              <a:t>Prix club: 25€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46" y="66129"/>
            <a:ext cx="1412140" cy="986607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2438244" y="129406"/>
            <a:ext cx="4155305" cy="923330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InflateBottom">
              <a:avLst/>
            </a:prstTxWarp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fr-FR" sz="5400" b="1" cap="all" spc="0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Chiller" pitchFamily="82" charset="0"/>
              </a:rPr>
              <a:t>La boutique</a:t>
            </a:r>
            <a:endParaRPr lang="fr-FR" sz="5400" b="1" cap="all" spc="0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latin typeface="Chiller" pitchFamily="82" charset="0"/>
            </a:endParaRPr>
          </a:p>
        </p:txBody>
      </p:sp>
      <p:sp>
        <p:nvSpPr>
          <p:cNvPr id="19" name="ZoneTexte 32"/>
          <p:cNvSpPr txBox="1">
            <a:spLocks noChangeArrowheads="1"/>
          </p:cNvSpPr>
          <p:nvPr/>
        </p:nvSpPr>
        <p:spPr bwMode="auto">
          <a:xfrm>
            <a:off x="5716940" y="3165965"/>
            <a:ext cx="3239715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fr-FR" b="1" dirty="0">
                <a:latin typeface="Calibri" pitchFamily="34" charset="0"/>
              </a:rPr>
              <a:t>SAC Navigator large Club</a:t>
            </a:r>
          </a:p>
          <a:p>
            <a:r>
              <a:rPr lang="fr-FR" dirty="0">
                <a:latin typeface="Calibri" pitchFamily="34" charset="0"/>
              </a:rPr>
              <a:t>Floqué au Prénom de la nageuse</a:t>
            </a:r>
          </a:p>
          <a:p>
            <a:r>
              <a:rPr lang="fr-FR" dirty="0">
                <a:solidFill>
                  <a:srgbClr val="FF0000"/>
                </a:solidFill>
                <a:latin typeface="Calibri" pitchFamily="34" charset="0"/>
              </a:rPr>
              <a:t>Prix club: 43 €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4" name="Picture 6" descr="C:\Documents and Settings\REP004\Mes images\51014-71-Halys NAVY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5400000">
            <a:off x="6813004" y="1980084"/>
            <a:ext cx="2381250" cy="1390650"/>
          </a:xfrm>
          <a:prstGeom prst="rect">
            <a:avLst/>
          </a:prstGeom>
          <a:noFill/>
        </p:spPr>
      </p:pic>
      <p:sp>
        <p:nvSpPr>
          <p:cNvPr id="41" name="ZoneTexte 40"/>
          <p:cNvSpPr txBox="1"/>
          <p:nvPr/>
        </p:nvSpPr>
        <p:spPr>
          <a:xfrm>
            <a:off x="7308304" y="3981243"/>
            <a:ext cx="1559466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 err="1" smtClean="0"/>
              <a:t>Halys</a:t>
            </a:r>
            <a:r>
              <a:rPr lang="fr-FR" dirty="0" smtClean="0"/>
              <a:t> serviette</a:t>
            </a:r>
          </a:p>
          <a:p>
            <a:r>
              <a:rPr lang="fr-FR" dirty="0" smtClean="0"/>
              <a:t> (microfibre)</a:t>
            </a:r>
          </a:p>
          <a:p>
            <a:r>
              <a:rPr lang="fr-FR" dirty="0" smtClean="0">
                <a:solidFill>
                  <a:srgbClr val="FF0000"/>
                </a:solidFill>
              </a:rPr>
              <a:t>Prix club: 20€</a:t>
            </a:r>
          </a:p>
        </p:txBody>
      </p:sp>
      <p:pic>
        <p:nvPicPr>
          <p:cNvPr id="25" name="Picture 4" descr="C:\Documents and Settings\REP004\Mes images\68277-10-Parkour blanc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512" y="1268760"/>
            <a:ext cx="1657350" cy="2381250"/>
          </a:xfrm>
          <a:prstGeom prst="rect">
            <a:avLst/>
          </a:prstGeom>
          <a:noFill/>
        </p:spPr>
      </p:pic>
      <p:sp>
        <p:nvSpPr>
          <p:cNvPr id="26" name="ZoneTexte 25"/>
          <p:cNvSpPr txBox="1"/>
          <p:nvPr/>
        </p:nvSpPr>
        <p:spPr>
          <a:xfrm>
            <a:off x="1619672" y="1628800"/>
            <a:ext cx="230425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err="1" smtClean="0"/>
              <a:t>Parkour</a:t>
            </a:r>
            <a:r>
              <a:rPr lang="fr-FR" b="1" dirty="0" smtClean="0"/>
              <a:t> </a:t>
            </a:r>
            <a:r>
              <a:rPr lang="fr-FR" dirty="0" smtClean="0"/>
              <a:t>Veste</a:t>
            </a:r>
          </a:p>
          <a:p>
            <a:r>
              <a:rPr lang="fr-FR" dirty="0" smtClean="0"/>
              <a:t>Taille : XXS- XS- S- M- L</a:t>
            </a:r>
          </a:p>
          <a:p>
            <a:r>
              <a:rPr lang="fr-FR" dirty="0" smtClean="0">
                <a:solidFill>
                  <a:srgbClr val="FF0000"/>
                </a:solidFill>
              </a:rPr>
              <a:t>Prix club: 50€</a:t>
            </a:r>
          </a:p>
        </p:txBody>
      </p:sp>
      <p:sp>
        <p:nvSpPr>
          <p:cNvPr id="29" name="ZoneTexte 28"/>
          <p:cNvSpPr txBox="1"/>
          <p:nvPr/>
        </p:nvSpPr>
        <p:spPr>
          <a:xfrm>
            <a:off x="1629774" y="5457998"/>
            <a:ext cx="229415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 err="1" smtClean="0"/>
              <a:t>Fulcrum</a:t>
            </a:r>
            <a:r>
              <a:rPr lang="fr-FR" b="1" dirty="0" smtClean="0"/>
              <a:t> </a:t>
            </a:r>
            <a:r>
              <a:rPr lang="fr-FR" dirty="0"/>
              <a:t>P</a:t>
            </a:r>
            <a:r>
              <a:rPr lang="fr-FR" dirty="0" smtClean="0"/>
              <a:t>antalon</a:t>
            </a:r>
          </a:p>
          <a:p>
            <a:r>
              <a:rPr lang="fr-FR" dirty="0" smtClean="0"/>
              <a:t>Taille : XXS- XS- S- M- L</a:t>
            </a:r>
          </a:p>
          <a:p>
            <a:r>
              <a:rPr lang="fr-FR" dirty="0" smtClean="0">
                <a:solidFill>
                  <a:srgbClr val="FF0000"/>
                </a:solidFill>
              </a:rPr>
              <a:t>Prix club: 35€</a:t>
            </a:r>
            <a:endParaRPr lang="fr-FR" dirty="0" smtClean="0"/>
          </a:p>
        </p:txBody>
      </p:sp>
      <p:pic>
        <p:nvPicPr>
          <p:cNvPr id="30" name="Picture 3" descr="C:\Documents and Settings\REP004\Mes images\64682-70-Fulcrum navy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39552" y="3429000"/>
            <a:ext cx="1080120" cy="3214643"/>
          </a:xfrm>
          <a:prstGeom prst="rect">
            <a:avLst/>
          </a:prstGeom>
          <a:noFill/>
        </p:spPr>
      </p:pic>
      <p:pic>
        <p:nvPicPr>
          <p:cNvPr id="33" name="Image 32" descr="50045-71-Zeal_SCR2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4159421" y="1713581"/>
            <a:ext cx="1872208" cy="3079289"/>
          </a:xfrm>
          <a:prstGeom prst="rect">
            <a:avLst/>
          </a:prstGeom>
        </p:spPr>
      </p:pic>
      <p:sp>
        <p:nvSpPr>
          <p:cNvPr id="34" name="ZoneTexte 33"/>
          <p:cNvSpPr txBox="1"/>
          <p:nvPr/>
        </p:nvSpPr>
        <p:spPr>
          <a:xfrm>
            <a:off x="4303437" y="4881934"/>
            <a:ext cx="2644827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 smtClean="0"/>
              <a:t>Peignoir ZEAL </a:t>
            </a:r>
            <a:r>
              <a:rPr lang="fr-FR" dirty="0" smtClean="0"/>
              <a:t>(microfibre)</a:t>
            </a:r>
          </a:p>
          <a:p>
            <a:r>
              <a:rPr lang="fr-FR" dirty="0" smtClean="0"/>
              <a:t>Taille : XS- S- M- L- XL</a:t>
            </a:r>
          </a:p>
          <a:p>
            <a:r>
              <a:rPr lang="fr-FR" dirty="0" smtClean="0">
                <a:solidFill>
                  <a:srgbClr val="FF0000"/>
                </a:solidFill>
              </a:rPr>
              <a:t>Prix club: 35€</a:t>
            </a:r>
          </a:p>
        </p:txBody>
      </p:sp>
      <p:pic>
        <p:nvPicPr>
          <p:cNvPr id="13" name="Image 12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46" y="66129"/>
            <a:ext cx="1412140" cy="986607"/>
          </a:xfrm>
          <a:prstGeom prst="rect">
            <a:avLst/>
          </a:prstGeom>
        </p:spPr>
      </p:pic>
      <p:pic>
        <p:nvPicPr>
          <p:cNvPr id="14" name="Image 13" descr="water_instinct_bleu_scr2.gif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7939620" y="5798142"/>
            <a:ext cx="999104" cy="871218"/>
          </a:xfrm>
          <a:prstGeom prst="rect">
            <a:avLst/>
          </a:prstGeom>
        </p:spPr>
      </p:pic>
      <p:sp>
        <p:nvSpPr>
          <p:cNvPr id="15" name="Rectangle 14"/>
          <p:cNvSpPr/>
          <p:nvPr/>
        </p:nvSpPr>
        <p:spPr>
          <a:xfrm>
            <a:off x="2438244" y="129406"/>
            <a:ext cx="4155305" cy="923330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InflateBottom">
              <a:avLst/>
            </a:prstTxWarp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fr-FR" sz="5400" b="1" cap="all" spc="0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Chiller" pitchFamily="82" charset="0"/>
              </a:rPr>
              <a:t>La boutique</a:t>
            </a:r>
            <a:endParaRPr lang="fr-FR" sz="5400" b="1" cap="all" spc="0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latin typeface="Chiller" pitchFamily="82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736812" y="3542868"/>
            <a:ext cx="197109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b="1" dirty="0" smtClean="0">
                <a:latin typeface="Calibri" pitchFamily="34" charset="0"/>
              </a:rPr>
              <a:t>Ensemble </a:t>
            </a:r>
            <a:r>
              <a:rPr lang="fr-FR" dirty="0" smtClean="0">
                <a:latin typeface="Calibri" pitchFamily="34" charset="0"/>
              </a:rPr>
              <a:t>Veste </a:t>
            </a:r>
            <a:r>
              <a:rPr lang="fr-FR" dirty="0">
                <a:latin typeface="Calibri" pitchFamily="34" charset="0"/>
              </a:rPr>
              <a:t>+ </a:t>
            </a:r>
            <a:r>
              <a:rPr lang="fr-FR" dirty="0" smtClean="0">
                <a:latin typeface="Calibri" pitchFamily="34" charset="0"/>
              </a:rPr>
              <a:t>pantalon</a:t>
            </a:r>
          </a:p>
          <a:p>
            <a:r>
              <a:rPr lang="fr-FR" dirty="0">
                <a:solidFill>
                  <a:srgbClr val="FF0000"/>
                </a:solidFill>
              </a:rPr>
              <a:t>Prix club: </a:t>
            </a:r>
            <a:r>
              <a:rPr lang="fr-FR" dirty="0" smtClean="0">
                <a:solidFill>
                  <a:srgbClr val="FF0000"/>
                </a:solidFill>
              </a:rPr>
              <a:t>80€</a:t>
            </a:r>
            <a:r>
              <a:rPr lang="fr-FR" b="1" dirty="0" smtClean="0">
                <a:latin typeface="Calibri" pitchFamily="34" charset="0"/>
              </a:rPr>
              <a:t> </a:t>
            </a:r>
            <a:endParaRPr lang="fr-FR" b="1" dirty="0">
              <a:latin typeface="Calibri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ZoneTexte 25"/>
          <p:cNvSpPr txBox="1"/>
          <p:nvPr/>
        </p:nvSpPr>
        <p:spPr>
          <a:xfrm>
            <a:off x="1710956" y="2213744"/>
            <a:ext cx="230425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smtClean="0"/>
              <a:t>Tee-shirt</a:t>
            </a:r>
            <a:endParaRPr lang="fr-FR" dirty="0" smtClean="0"/>
          </a:p>
          <a:p>
            <a:r>
              <a:rPr lang="fr-FR" dirty="0" smtClean="0"/>
              <a:t>Taille : </a:t>
            </a:r>
            <a:r>
              <a:rPr lang="fr-FR" dirty="0" smtClean="0"/>
              <a:t>XS- </a:t>
            </a:r>
            <a:r>
              <a:rPr lang="fr-FR" dirty="0" smtClean="0"/>
              <a:t>S- M- </a:t>
            </a:r>
            <a:r>
              <a:rPr lang="fr-FR" dirty="0" smtClean="0"/>
              <a:t>L -XL</a:t>
            </a:r>
            <a:endParaRPr lang="fr-FR" dirty="0" smtClean="0"/>
          </a:p>
          <a:p>
            <a:r>
              <a:rPr lang="fr-FR" dirty="0" smtClean="0">
                <a:solidFill>
                  <a:srgbClr val="FF0000"/>
                </a:solidFill>
              </a:rPr>
              <a:t>Prix club: </a:t>
            </a:r>
            <a:r>
              <a:rPr lang="fr-FR" dirty="0" smtClean="0">
                <a:solidFill>
                  <a:srgbClr val="FF0000"/>
                </a:solidFill>
              </a:rPr>
              <a:t>12</a:t>
            </a:r>
            <a:r>
              <a:rPr lang="fr-FR" dirty="0" smtClean="0">
                <a:solidFill>
                  <a:srgbClr val="FF0000"/>
                </a:solidFill>
              </a:rPr>
              <a:t>€</a:t>
            </a:r>
            <a:endParaRPr lang="fr-FR" dirty="0" smtClean="0">
              <a:solidFill>
                <a:srgbClr val="FF0000"/>
              </a:solidFill>
            </a:endParaRPr>
          </a:p>
        </p:txBody>
      </p:sp>
      <p:sp>
        <p:nvSpPr>
          <p:cNvPr id="34" name="ZoneTexte 33"/>
          <p:cNvSpPr txBox="1"/>
          <p:nvPr/>
        </p:nvSpPr>
        <p:spPr>
          <a:xfrm>
            <a:off x="5796136" y="3717032"/>
            <a:ext cx="222849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 smtClean="0"/>
              <a:t>Bonnet Blanc ou Bleu</a:t>
            </a:r>
            <a:endParaRPr lang="fr-FR" dirty="0" smtClean="0"/>
          </a:p>
          <a:p>
            <a:r>
              <a:rPr lang="fr-FR" dirty="0" smtClean="0">
                <a:solidFill>
                  <a:srgbClr val="FF0000"/>
                </a:solidFill>
              </a:rPr>
              <a:t>Prix </a:t>
            </a:r>
            <a:r>
              <a:rPr lang="fr-FR" dirty="0" smtClean="0">
                <a:solidFill>
                  <a:srgbClr val="FF0000"/>
                </a:solidFill>
              </a:rPr>
              <a:t>club: </a:t>
            </a:r>
            <a:r>
              <a:rPr lang="fr-FR" dirty="0">
                <a:solidFill>
                  <a:srgbClr val="FF0000"/>
                </a:solidFill>
              </a:rPr>
              <a:t>6</a:t>
            </a:r>
            <a:r>
              <a:rPr lang="fr-FR" dirty="0" smtClean="0">
                <a:solidFill>
                  <a:srgbClr val="FF0000"/>
                </a:solidFill>
              </a:rPr>
              <a:t>€</a:t>
            </a:r>
            <a:endParaRPr lang="fr-FR" dirty="0" smtClean="0">
              <a:solidFill>
                <a:srgbClr val="FF0000"/>
              </a:solidFill>
            </a:endParaRPr>
          </a:p>
        </p:txBody>
      </p:sp>
      <p:pic>
        <p:nvPicPr>
          <p:cNvPr id="13" name="Image 1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46" y="66129"/>
            <a:ext cx="1412140" cy="986607"/>
          </a:xfrm>
          <a:prstGeom prst="rect">
            <a:avLst/>
          </a:prstGeom>
        </p:spPr>
      </p:pic>
      <p:sp>
        <p:nvSpPr>
          <p:cNvPr id="15" name="Rectangle 14"/>
          <p:cNvSpPr/>
          <p:nvPr/>
        </p:nvSpPr>
        <p:spPr>
          <a:xfrm>
            <a:off x="2438244" y="129406"/>
            <a:ext cx="4155305" cy="923330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InflateBottom">
              <a:avLst/>
            </a:prstTxWarp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fr-FR" sz="5400" b="1" cap="all" spc="0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Chiller" pitchFamily="82" charset="0"/>
              </a:rPr>
              <a:t>La boutique</a:t>
            </a:r>
            <a:endParaRPr lang="fr-FR" sz="5400" b="1" cap="all" spc="0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latin typeface="Chiller" pitchFamily="82" charset="0"/>
            </a:endParaRP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1" y="2041832"/>
            <a:ext cx="1368152" cy="1824202"/>
          </a:xfrm>
          <a:prstGeom prst="rect">
            <a:avLst/>
          </a:prstGeom>
        </p:spPr>
      </p:pic>
      <p:pic>
        <p:nvPicPr>
          <p:cNvPr id="4" name="Image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76056" y="1793069"/>
            <a:ext cx="1162010" cy="1764680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19054" y="4125562"/>
            <a:ext cx="1288059" cy="1764680"/>
          </a:xfrm>
          <a:prstGeom prst="rect">
            <a:avLst/>
          </a:prstGeom>
        </p:spPr>
      </p:pic>
      <p:pic>
        <p:nvPicPr>
          <p:cNvPr id="6" name="Image 5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02328" y="2041832"/>
            <a:ext cx="1689527" cy="1267145"/>
          </a:xfrm>
          <a:prstGeom prst="rect">
            <a:avLst/>
          </a:prstGeom>
        </p:spPr>
      </p:pic>
      <p:pic>
        <p:nvPicPr>
          <p:cNvPr id="7" name="Image 6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38066" y="4797152"/>
            <a:ext cx="1975896" cy="1481922"/>
          </a:xfrm>
          <a:prstGeom prst="rect">
            <a:avLst/>
          </a:prstGeom>
        </p:spPr>
      </p:pic>
      <p:sp>
        <p:nvSpPr>
          <p:cNvPr id="19" name="ZoneTexte 18"/>
          <p:cNvSpPr txBox="1"/>
          <p:nvPr/>
        </p:nvSpPr>
        <p:spPr>
          <a:xfrm>
            <a:off x="758920" y="4690792"/>
            <a:ext cx="133241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 smtClean="0"/>
              <a:t>Pince-Nez</a:t>
            </a:r>
            <a:endParaRPr lang="fr-FR" dirty="0" smtClean="0"/>
          </a:p>
          <a:p>
            <a:r>
              <a:rPr lang="fr-FR" dirty="0" smtClean="0">
                <a:solidFill>
                  <a:srgbClr val="FF0000"/>
                </a:solidFill>
              </a:rPr>
              <a:t>Prix </a:t>
            </a:r>
            <a:r>
              <a:rPr lang="fr-FR" dirty="0" smtClean="0">
                <a:solidFill>
                  <a:srgbClr val="FF0000"/>
                </a:solidFill>
              </a:rPr>
              <a:t>club: </a:t>
            </a:r>
            <a:r>
              <a:rPr lang="fr-FR" dirty="0" smtClean="0">
                <a:solidFill>
                  <a:srgbClr val="FF0000"/>
                </a:solidFill>
              </a:rPr>
              <a:t>3€</a:t>
            </a:r>
            <a:endParaRPr lang="fr-FR" dirty="0" smtClean="0">
              <a:solidFill>
                <a:srgbClr val="FF0000"/>
              </a:solidFill>
            </a:endParaRPr>
          </a:p>
        </p:txBody>
      </p:sp>
      <p:sp>
        <p:nvSpPr>
          <p:cNvPr id="20" name="ZoneTexte 19"/>
          <p:cNvSpPr txBox="1"/>
          <p:nvPr/>
        </p:nvSpPr>
        <p:spPr>
          <a:xfrm>
            <a:off x="4250260" y="5243908"/>
            <a:ext cx="198894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 smtClean="0"/>
              <a:t>Lunettes suédoises</a:t>
            </a:r>
            <a:endParaRPr lang="fr-FR" dirty="0" smtClean="0"/>
          </a:p>
          <a:p>
            <a:r>
              <a:rPr lang="fr-FR" dirty="0" smtClean="0">
                <a:solidFill>
                  <a:srgbClr val="FF0000"/>
                </a:solidFill>
              </a:rPr>
              <a:t>Prix </a:t>
            </a:r>
            <a:r>
              <a:rPr lang="fr-FR" dirty="0" smtClean="0">
                <a:solidFill>
                  <a:srgbClr val="FF0000"/>
                </a:solidFill>
              </a:rPr>
              <a:t>club: </a:t>
            </a:r>
            <a:r>
              <a:rPr lang="fr-FR" dirty="0" smtClean="0">
                <a:solidFill>
                  <a:srgbClr val="FF0000"/>
                </a:solidFill>
              </a:rPr>
              <a:t>10</a:t>
            </a:r>
            <a:r>
              <a:rPr lang="fr-FR" dirty="0" smtClean="0">
                <a:solidFill>
                  <a:srgbClr val="FF0000"/>
                </a:solidFill>
              </a:rPr>
              <a:t>€</a:t>
            </a:r>
            <a:endParaRPr lang="fr-FR" dirty="0" smtClean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8801351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157</TotalTime>
  <Words>177</Words>
  <Application>Microsoft Office PowerPoint</Application>
  <PresentationFormat>Affichage à l'écran (4:3)</PresentationFormat>
  <Paragraphs>40</Paragraphs>
  <Slides>3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3</vt:i4>
      </vt:variant>
    </vt:vector>
  </HeadingPairs>
  <TitlesOfParts>
    <vt:vector size="4" baseType="lpstr">
      <vt:lpstr>Thème Office</vt:lpstr>
      <vt:lpstr>Présentation PowerPoint</vt:lpstr>
      <vt:lpstr>Présentation PowerPoint</vt:lpstr>
      <vt:lpstr>Présentation PowerPoint</vt:lpstr>
    </vt:vector>
  </TitlesOfParts>
  <Company>Your Company Name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Your User Name</dc:creator>
  <cp:lastModifiedBy>BOURGEAIS Patricia</cp:lastModifiedBy>
  <cp:revision>22</cp:revision>
  <dcterms:created xsi:type="dcterms:W3CDTF">2012-02-02T17:50:40Z</dcterms:created>
  <dcterms:modified xsi:type="dcterms:W3CDTF">2012-10-12T13:00:26Z</dcterms:modified>
</cp:coreProperties>
</file>