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0693400" cy="75565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04800" y="304800"/>
            <a:ext cx="3368675" cy="503238"/>
          </a:xfrm>
          <a:prstGeom prst="rect">
            <a:avLst/>
          </a:prstGeom>
          <a:noFill/>
        </p:spPr>
        <p:txBody>
          <a:bodyPr vert="horz"/>
          <a:lstStyle>
            <a:lvl1pPr algn="l">
              <a:defRPr sz="1400" kern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tabLst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14800" y="304800"/>
            <a:ext cx="3368675" cy="503238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>
            <a:lvl1pPr algn="r">
              <a:defRPr sz="1400" kern="0">
                <a:solidFill>
                  <a:srgbClr val="000000"/>
                </a:solidFill>
                <a:latin typeface="Arial" charset="0"/>
              </a:defRPr>
            </a:lvl1pPr>
          </a:lstStyle>
          <a:p>
            <a:pPr algn="r">
              <a:tabLst/>
            </a:pP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28600" y="9555162"/>
            <a:ext cx="3368675" cy="503238"/>
          </a:xfrm>
          <a:prstGeom prst="rect">
            <a:avLst/>
          </a:prstGeom>
          <a:noFill/>
        </p:spPr>
        <p:txBody>
          <a:bodyPr vert="horz"/>
          <a:lstStyle>
            <a:lvl1pPr algn="l">
              <a:defRPr sz="1400" kern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tabLst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14800" y="9555162"/>
            <a:ext cx="3368675" cy="503238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>
            <a:lvl1pPr algn="r">
              <a:defRPr sz="1400" kern="0">
                <a:solidFill>
                  <a:srgbClr val="000000"/>
                </a:solidFill>
                <a:latin typeface="Arial" charset="0"/>
              </a:defRPr>
            </a:lvl1pPr>
          </a:lstStyle>
          <a:p>
            <a:pPr algn="r">
              <a:tabLst/>
            </a:pPr>
            <a:r>
              <a:rPr lang="en-US" smtClean="0"/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55275-C9AE-4F49-8A43-CD4A29BB197B}" type="datetimeFigureOut">
              <a:rPr lang="fr-FR" smtClean="0"/>
              <a:t>12/11/2014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801688"/>
            <a:ext cx="567372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67511-C030-4BD1-80BB-E6BD4F1139A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7000" y="812520"/>
            <a:ext cx="5345280" cy="4008960"/>
          </a:xfrm>
          <a:ln/>
        </p:spPr>
      </p:sp>
      <p:sp>
        <p:nvSpPr>
          <p:cNvPr id="3" name="Notes Placeholder 2"/>
          <p:cNvSpPr>
            <a:spLocks noGrp="1" noRot="1" noChangeAspect="1"/>
          </p:cNvSpPr>
          <p:nvPr>
            <p:ph type="body" idx="1"/>
          </p:nvPr>
        </p:nvSpPr>
        <p:spPr>
          <a:xfrm>
            <a:off x="756000" y="5078520"/>
            <a:ext cx="6047640" cy="4811400"/>
          </a:xfrm>
          <a:noFill/>
          <a:ln/>
        </p:spPr>
        <p:txBody>
          <a:bodyPr wrap="square" lIns="0" tIns="0" rIns="0" bIns="0" anchorCtr="0"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7000" y="812520"/>
            <a:ext cx="5345280" cy="4008960"/>
          </a:xfrm>
          <a:ln/>
        </p:spPr>
      </p:sp>
      <p:sp>
        <p:nvSpPr>
          <p:cNvPr id="3" name="Notes Placeholder 2"/>
          <p:cNvSpPr>
            <a:spLocks noGrp="1" noRot="1" noChangeAspect="1"/>
          </p:cNvSpPr>
          <p:nvPr>
            <p:ph type="body" idx="1"/>
          </p:nvPr>
        </p:nvSpPr>
        <p:spPr>
          <a:xfrm>
            <a:off x="756000" y="5078520"/>
            <a:ext cx="6047640" cy="4811400"/>
          </a:xfrm>
          <a:noFill/>
          <a:ln/>
        </p:spPr>
        <p:txBody>
          <a:bodyPr wrap="square" lIns="0" tIns="0" rIns="0" bIns="0" anchorCtr="0"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7000" y="812520"/>
            <a:ext cx="5345280" cy="4008960"/>
          </a:xfrm>
          <a:ln/>
        </p:spPr>
      </p:sp>
      <p:sp>
        <p:nvSpPr>
          <p:cNvPr id="3" name="Notes Placeholder 2"/>
          <p:cNvSpPr>
            <a:spLocks noGrp="1" noRot="1" noChangeAspect="1"/>
          </p:cNvSpPr>
          <p:nvPr>
            <p:ph type="body" idx="1"/>
          </p:nvPr>
        </p:nvSpPr>
        <p:spPr>
          <a:xfrm>
            <a:off x="756000" y="5078520"/>
            <a:ext cx="6047640" cy="4811400"/>
          </a:xfrm>
          <a:noFill/>
          <a:ln/>
        </p:spPr>
        <p:txBody>
          <a:bodyPr wrap="square" lIns="0" tIns="0" rIns="0" bIns="0" anchorCtr="0"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7000" y="812520"/>
            <a:ext cx="5345280" cy="4008960"/>
          </a:xfrm>
          <a:ln/>
        </p:spPr>
      </p:sp>
      <p:sp>
        <p:nvSpPr>
          <p:cNvPr id="3" name="Notes Placeholder 2"/>
          <p:cNvSpPr>
            <a:spLocks noGrp="1" noRot="1" noChangeAspect="1"/>
          </p:cNvSpPr>
          <p:nvPr>
            <p:ph type="body" idx="1"/>
          </p:nvPr>
        </p:nvSpPr>
        <p:spPr>
          <a:xfrm>
            <a:off x="756000" y="5078520"/>
            <a:ext cx="6047640" cy="4811400"/>
          </a:xfrm>
          <a:noFill/>
          <a:ln/>
        </p:spPr>
        <p:txBody>
          <a:bodyPr wrap="square" lIns="0" tIns="0" rIns="0" bIns="0" anchorCtr="0"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algn="ctr"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t>12/11/2014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‹#›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t>12/11/2014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‹#›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t>12/11/2014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t>12/11/2014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 sz="1400"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t>12/11/2014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t>12/11/2014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t>12/11/2014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t>12/11/2014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t>12/11/2014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‹#›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t>12/11/2014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‹#›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  <a:lvl6pPr>
              <a:buNone/>
              <a:defRPr/>
            </a:lvl6pPr>
            <a:lvl7pPr>
              <a:buNone/>
              <a:defRPr/>
            </a:lvl7pPr>
            <a:lvl8pPr>
              <a:buNone/>
              <a:defRPr/>
            </a:lvl8pPr>
            <a:lvl9pPr>
              <a:buNone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t>12/11/2014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/>
          <a:lstStyle/>
          <a:p>
            <a:r>
              <a:rPr lang="fr-FR" dirty="0" smtClean="0"/>
              <a:t>Cliquez pour éditer le format du texte-titreCliquez pour modifier le style du titre</a:t>
            </a:r>
            <a:endParaRPr lang="en-US" dirty="0"/>
          </a:p>
        </p:txBody>
      </p:sp>
      <p:sp>
        <p:nvSpPr>
          <p:cNvPr id="1636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 anchorCtr="0"/>
          <a:lstStyle>
            <a:lvl1pPr algn="l">
              <a:defRPr lang="en-US" sz="1800" kern="0">
                <a:solidFill>
                  <a:srgbClr val="000000"/>
                </a:solidFill>
                <a:latin typeface="Calibri" charset="0"/>
              </a:defRPr>
            </a:lvl1pPr>
          </a:lstStyle>
          <a:p>
            <a:pPr marL="0" indent="0" algn="l">
              <a:spcBef>
                <a:spcPts val="0"/>
              </a:spcBef>
              <a:spcAft>
                <a:spcPts val="0"/>
              </a:spcAft>
              <a:tabLst/>
            </a:pPr>
            <a:r>
              <a:rPr lang="en-US" sz="1800" i="0" dirty="0" smtClean="0">
                <a:solidFill>
                  <a:srgbClr val="000000"/>
                </a:solidFill>
                <a:latin typeface="Calibri" charset="0"/>
              </a:rPr>
              <a:t>12/11/2014</a:t>
            </a:r>
          </a:p>
        </p:txBody>
      </p:sp>
      <p:sp>
        <p:nvSpPr>
          <p:cNvPr id="1636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 anchorCtr="0"/>
          <a:lstStyle>
            <a:lvl1pPr algn="l">
              <a:defRPr lang="en-US" kern="0">
                <a:solidFill>
                  <a:srgbClr val="000000"/>
                </a:solidFill>
                <a:latin typeface="Times New Roman" charset="0"/>
              </a:defRPr>
            </a:lvl1pPr>
          </a:lstStyle>
          <a:p>
            <a:endParaRPr dirty="0" smtClean="0"/>
          </a:p>
        </p:txBody>
      </p:sp>
      <p:sp>
        <p:nvSpPr>
          <p:cNvPr id="1636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wrap="none" lIns="90000" tIns="45000" rIns="90000" bIns="45000" anchor="t" anchorCtr="0"/>
          <a:lstStyle>
            <a:lvl1pPr algn="l">
              <a:defRPr lang="en-US" sz="1800" kern="0">
                <a:solidFill>
                  <a:srgbClr val="000000"/>
                </a:solidFill>
                <a:latin typeface="Calibri" charset="0"/>
              </a:defRPr>
            </a:lvl1pPr>
          </a:lstStyle>
          <a:p>
            <a:pPr marL="0" indent="0" algn="l">
              <a:spcBef>
                <a:spcPts val="0"/>
              </a:spcBef>
              <a:spcAft>
                <a:spcPts val="0"/>
              </a:spcAft>
              <a:tabLst/>
            </a:pPr>
            <a:fld id="{763D1470-AB83-4C4C-B3B3-7F0C9DC8E8D6}" type="slidenum">
              <a:rPr lang="en-US" sz="1800" dirty="0" smtClean="0"/>
              <a:pPr marL="0" indent="0" algn="l">
                <a:spcBef>
                  <a:spcPts val="0"/>
                </a:spcBef>
                <a:spcAft>
                  <a:spcPts val="0"/>
                </a:spcAft>
                <a:tabLst/>
              </a:pPr>
              <a:t>‹N°›</a:t>
            </a:fld>
            <a:endParaRPr lang="en-US" sz="1800" dirty="0" smtClean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4520"/>
            <a:ext cx="8229240" cy="49870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Ctr="0"/>
          <a:lstStyle/>
          <a:p>
            <a:pPr lvl="0"/>
            <a:r>
              <a:rPr lang="fr-FR" smtClean="0"/>
              <a:t>Click to edit the outline text format</a:t>
            </a:r>
          </a:p>
          <a:p>
            <a:pPr lvl="1"/>
            <a:r>
              <a:rPr lang="fr-FR" smtClean="0"/>
              <a:t>Second Outline Level</a:t>
            </a:r>
          </a:p>
          <a:p>
            <a:pPr lvl="2"/>
            <a:r>
              <a:rPr lang="fr-FR" smtClean="0"/>
              <a:t>Third Outline Level</a:t>
            </a:r>
          </a:p>
          <a:p>
            <a:pPr lvl="3"/>
            <a:r>
              <a:rPr lang="fr-FR" smtClean="0"/>
              <a:t>Fourth Outline Level</a:t>
            </a:r>
          </a:p>
          <a:p>
            <a:pPr lvl="4"/>
            <a:r>
              <a:rPr lang="fr-FR" smtClean="0"/>
              <a:t>Fifth Outline Level</a:t>
            </a:r>
          </a:p>
          <a:p>
            <a:pPr lvl="5"/>
            <a:r>
              <a:rPr lang="fr-FR" smtClean="0"/>
              <a:t>Sixth Outline Level</a:t>
            </a:r>
          </a:p>
          <a:p>
            <a:pPr lvl="6"/>
            <a:r>
              <a:rPr lang="fr-FR" smtClean="0"/>
              <a:t>Seventh Outline Level</a:t>
            </a:r>
          </a:p>
          <a:p>
            <a:pPr lvl="7"/>
            <a:r>
              <a:rPr lang="fr-FR" smtClean="0"/>
              <a:t>Eighth Outline Level</a:t>
            </a:r>
          </a:p>
          <a:p>
            <a:pPr lvl="8"/>
            <a:r>
              <a:rPr lang="fr-FR" smtClean="0"/>
              <a:t>Ninth Outline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buNone/>
        <a:defRPr sz="1800" kern="1200">
          <a:solidFill>
            <a:srgbClr val="000000"/>
          </a:solidFill>
          <a:latin typeface="Calibri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418"/>
        </a:spcAft>
        <a:defRPr sz="3200" u="none" kern="1200">
          <a:solidFill>
            <a:srgbClr val="000000"/>
          </a:solidFill>
          <a:latin typeface="Calibri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spcAft>
          <a:spcPts val="1134"/>
        </a:spcAft>
        <a:defRPr sz="2400" u="none" kern="0">
          <a:solidFill>
            <a:srgbClr val="000000"/>
          </a:solidFill>
          <a:latin typeface="Calibri"/>
          <a:ea typeface="+mn-ea"/>
          <a:cs typeface="+mn-cs"/>
        </a:defRPr>
      </a:lvl2pPr>
      <a:lvl3pPr marL="0" indent="0" algn="l" defTabSz="914400" rtl="0" eaLnBrk="1" latinLnBrk="0" hangingPunct="1">
        <a:spcBef>
          <a:spcPts val="0"/>
        </a:spcBef>
        <a:spcAft>
          <a:spcPts val="851"/>
        </a:spcAft>
        <a:defRPr sz="2000" u="none" kern="0">
          <a:solidFill>
            <a:srgbClr val="000000"/>
          </a:solidFill>
          <a:latin typeface="Calibri"/>
          <a:ea typeface="+mn-ea"/>
          <a:cs typeface="+mn-cs"/>
        </a:defRPr>
      </a:lvl3pPr>
      <a:lvl4pPr marL="0" indent="0" algn="l" defTabSz="914400" rtl="0" eaLnBrk="1" latinLnBrk="0" hangingPunct="1">
        <a:spcBef>
          <a:spcPts val="0"/>
        </a:spcBef>
        <a:spcAft>
          <a:spcPts val="567"/>
        </a:spcAft>
        <a:defRPr sz="2000" u="none" kern="0">
          <a:solidFill>
            <a:srgbClr val="000000"/>
          </a:solidFill>
          <a:latin typeface="Calibri"/>
          <a:ea typeface="+mn-ea"/>
          <a:cs typeface="+mn-cs"/>
        </a:defRPr>
      </a:lvl4pPr>
      <a:lvl5pPr marL="0" indent="0" algn="l" defTabSz="914400" rtl="0" eaLnBrk="1" latinLnBrk="0" hangingPunct="1">
        <a:spcBef>
          <a:spcPts val="0"/>
        </a:spcBef>
        <a:spcAft>
          <a:spcPts val="284"/>
        </a:spcAft>
        <a:defRPr sz="2000" u="none" kern="0">
          <a:solidFill>
            <a:srgbClr val="000000"/>
          </a:solidFill>
          <a:latin typeface="Calibri"/>
          <a:ea typeface="+mn-ea"/>
          <a:cs typeface="+mn-cs"/>
        </a:defRPr>
      </a:lvl5pPr>
      <a:lvl6pPr marL="0" indent="0" algn="l" defTabSz="914400" rtl="0" eaLnBrk="1" latinLnBrk="0" hangingPunct="1">
        <a:spcBef>
          <a:spcPts val="0"/>
        </a:spcBef>
        <a:spcAft>
          <a:spcPts val="284"/>
        </a:spcAft>
        <a:defRPr sz="2000" u="none" kern="0">
          <a:solidFill>
            <a:srgbClr val="000000"/>
          </a:solidFill>
          <a:latin typeface="Calibri"/>
          <a:ea typeface="+mn-ea"/>
          <a:cs typeface="+mn-cs"/>
        </a:defRPr>
      </a:lvl6pPr>
      <a:lvl7pPr marL="0" indent="0" algn="l" defTabSz="914400" rtl="0" eaLnBrk="1" latinLnBrk="0" hangingPunct="1">
        <a:spcBef>
          <a:spcPts val="0"/>
        </a:spcBef>
        <a:spcAft>
          <a:spcPts val="284"/>
        </a:spcAft>
        <a:defRPr sz="2000" u="none" kern="0">
          <a:solidFill>
            <a:srgbClr val="000000"/>
          </a:solidFill>
          <a:latin typeface="Calibri"/>
          <a:ea typeface="+mn-ea"/>
          <a:cs typeface="+mn-cs"/>
        </a:defRPr>
      </a:lvl7pPr>
      <a:lvl8pPr marL="0" indent="0" algn="l" defTabSz="914400" rtl="0" eaLnBrk="1" latinLnBrk="0" hangingPunct="1">
        <a:spcBef>
          <a:spcPts val="0"/>
        </a:spcBef>
        <a:spcAft>
          <a:spcPts val="284"/>
        </a:spcAft>
        <a:defRPr sz="2000" u="none" kern="0">
          <a:solidFill>
            <a:srgbClr val="000000"/>
          </a:solidFill>
          <a:latin typeface="Calibri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spcAft>
          <a:spcPts val="284"/>
        </a:spcAft>
        <a:defRPr sz="2000" u="none" kern="0">
          <a:solidFill>
            <a:srgbClr val="000000"/>
          </a:solidFill>
          <a:latin typeface="Calibri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gif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gif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image" Target="../media/image8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7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7.jpe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1.gif"/><Relationship Id="rId4" Type="http://schemas.openxmlformats.org/officeDocument/2006/relationships/image" Target="../media/image2.gif"/><Relationship Id="rId9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laceholder 3" descr="Image 3"/>
          <p:cNvPicPr>
            <a:picLocks noGrp="1" noChangeAspect="1"/>
          </p:cNvPicPr>
          <p:nvPr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115200" y="1455120"/>
            <a:ext cx="1035720" cy="443160"/>
          </a:xfrm>
          <a:prstGeom prst="rect">
            <a:avLst/>
          </a:prstGeom>
          <a:ln w="0">
            <a:noFill/>
          </a:ln>
        </p:spPr>
      </p:pic>
      <p:pic>
        <p:nvPicPr>
          <p:cNvPr id="3" name="Placeholder 3" descr="Image 11"/>
          <p:cNvPicPr>
            <a:picLocks noGrp="1" noChangeAspect="1"/>
          </p:cNvPicPr>
          <p:nvPr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7939800" y="5798160"/>
            <a:ext cx="998640" cy="870840"/>
          </a:xfrm>
          <a:prstGeom prst="rect">
            <a:avLst/>
          </a:prstGeom>
          <a:ln w="0">
            <a:noFill/>
          </a:ln>
        </p:spPr>
      </p:pic>
      <p:sp>
        <p:nvSpPr>
          <p:cNvPr id="4" name="Rectangle Custom 3"/>
          <p:cNvSpPr/>
          <p:nvPr/>
        </p:nvSpPr>
        <p:spPr>
          <a:xfrm>
            <a:off x="-11160" y="4896000"/>
            <a:ext cx="1595160" cy="4716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kern="1200" smtClean="0">
                <a:solidFill>
                  <a:srgbClr val="000000"/>
                </a:solidFill>
                <a:latin typeface="Calibri" charset="0"/>
              </a:rPr>
              <a:t>  FEMME</a:t>
            </a:r>
          </a:p>
        </p:txBody>
      </p:sp>
      <p:sp>
        <p:nvSpPr>
          <p:cNvPr id="5" name="Rectangle Custom 4"/>
          <p:cNvSpPr/>
          <p:nvPr/>
        </p:nvSpPr>
        <p:spPr>
          <a:xfrm>
            <a:off x="2305080" y="3764880"/>
            <a:ext cx="1726920" cy="7002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kern="1200" smtClean="0">
                <a:solidFill>
                  <a:srgbClr val="000000"/>
                </a:solidFill>
                <a:latin typeface="Calibri" charset="0"/>
              </a:rPr>
              <a:t>FILLETTE</a:t>
            </a:r>
          </a:p>
        </p:txBody>
      </p:sp>
      <p:sp>
        <p:nvSpPr>
          <p:cNvPr id="6" name="Rectangle Custom 5"/>
          <p:cNvSpPr/>
          <p:nvPr/>
        </p:nvSpPr>
        <p:spPr>
          <a:xfrm>
            <a:off x="180720" y="5205240"/>
            <a:ext cx="3306960" cy="8820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Makinas brodé "club"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36; 38; 40; 42; 44;46;48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32€</a:t>
            </a:r>
          </a:p>
        </p:txBody>
      </p:sp>
      <p:pic>
        <p:nvPicPr>
          <p:cNvPr id="7" name="Placeholder 3" descr="Image 25"/>
          <p:cNvPicPr>
            <a:picLocks noGrp="1" noChangeAspect="1"/>
          </p:cNvPicPr>
          <p:nvPr/>
        </p:nvPicPr>
        <p:blipFill>
          <a:blip r:embed="rId5" cstate="print">
            <a:lum/>
          </a:blip>
          <a:stretch>
            <a:fillRect/>
          </a:stretch>
        </p:blipFill>
        <p:spPr>
          <a:xfrm>
            <a:off x="467640" y="1950840"/>
            <a:ext cx="1366560" cy="2873160"/>
          </a:xfrm>
          <a:prstGeom prst="rect">
            <a:avLst/>
          </a:prstGeom>
          <a:ln w="0">
            <a:noFill/>
          </a:ln>
        </p:spPr>
      </p:pic>
      <p:pic>
        <p:nvPicPr>
          <p:cNvPr id="8" name="Placeholder 3" descr="Image 28"/>
          <p:cNvPicPr>
            <a:picLocks noGrp="1" noChangeAspect="1"/>
          </p:cNvPicPr>
          <p:nvPr/>
        </p:nvPicPr>
        <p:blipFill>
          <a:blip r:embed="rId5" cstate="print">
            <a:lum/>
          </a:blip>
          <a:stretch>
            <a:fillRect/>
          </a:stretch>
        </p:blipFill>
        <p:spPr>
          <a:xfrm>
            <a:off x="2808000" y="1340640"/>
            <a:ext cx="1138680" cy="2331360"/>
          </a:xfrm>
          <a:prstGeom prst="rect">
            <a:avLst/>
          </a:prstGeom>
          <a:ln w="0">
            <a:noFill/>
          </a:ln>
        </p:spPr>
      </p:pic>
      <p:pic>
        <p:nvPicPr>
          <p:cNvPr id="9" name="Placeholder 3" descr="Image 30"/>
          <p:cNvPicPr>
            <a:picLocks noGrp="1" noChangeAspect="1"/>
          </p:cNvPicPr>
          <p:nvPr/>
        </p:nvPicPr>
        <p:blipFill>
          <a:blip r:embed="rId6" cstate="print">
            <a:lum/>
          </a:blip>
          <a:stretch>
            <a:fillRect/>
          </a:stretch>
        </p:blipFill>
        <p:spPr>
          <a:xfrm>
            <a:off x="5724000" y="1556640"/>
            <a:ext cx="2126520" cy="1607400"/>
          </a:xfrm>
          <a:prstGeom prst="rect">
            <a:avLst/>
          </a:prstGeom>
          <a:ln w="0">
            <a:noFill/>
          </a:ln>
        </p:spPr>
      </p:pic>
      <p:pic>
        <p:nvPicPr>
          <p:cNvPr id="10" name="Placeholder 3" descr="Image 10"/>
          <p:cNvPicPr>
            <a:picLocks noGrp="1" noChangeAspect="1"/>
          </p:cNvPicPr>
          <p:nvPr/>
        </p:nvPicPr>
        <p:blipFill>
          <a:blip r:embed="rId7" cstate="print">
            <a:lum/>
          </a:blip>
          <a:stretch>
            <a:fillRect/>
          </a:stretch>
        </p:blipFill>
        <p:spPr>
          <a:xfrm>
            <a:off x="2070360" y="1487520"/>
            <a:ext cx="459000" cy="501120"/>
          </a:xfrm>
          <a:prstGeom prst="rect">
            <a:avLst/>
          </a:prstGeom>
          <a:ln w="0">
            <a:noFill/>
          </a:ln>
        </p:spPr>
      </p:pic>
      <p:sp>
        <p:nvSpPr>
          <p:cNvPr id="11" name="Rectangle Custom 10"/>
          <p:cNvSpPr/>
          <p:nvPr/>
        </p:nvSpPr>
        <p:spPr>
          <a:xfrm>
            <a:off x="2382840" y="4068720"/>
            <a:ext cx="2976480" cy="8820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Makinas youth brodé "club"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 6; 8; 10; 12; 14 ans 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27€</a:t>
            </a:r>
          </a:p>
        </p:txBody>
      </p:sp>
      <p:pic>
        <p:nvPicPr>
          <p:cNvPr id="12" name="Placeholder 3" descr="Image 22"/>
          <p:cNvPicPr>
            <a:picLocks noGrp="1" noChangeAspect="1"/>
          </p:cNvPicPr>
          <p:nvPr/>
        </p:nvPicPr>
        <p:blipFill>
          <a:blip r:embed="rId8" cstate="print">
            <a:lum/>
          </a:blip>
          <a:stretch>
            <a:fillRect/>
          </a:stretch>
        </p:blipFill>
        <p:spPr>
          <a:xfrm>
            <a:off x="6202800" y="4577760"/>
            <a:ext cx="1439640" cy="1666440"/>
          </a:xfrm>
          <a:prstGeom prst="rect">
            <a:avLst/>
          </a:prstGeom>
          <a:ln w="0">
            <a:noFill/>
          </a:ln>
        </p:spPr>
      </p:pic>
      <p:sp>
        <p:nvSpPr>
          <p:cNvPr id="13" name="Rectangle Custom 12"/>
          <p:cNvSpPr/>
          <p:nvPr/>
        </p:nvSpPr>
        <p:spPr>
          <a:xfrm>
            <a:off x="3821400" y="5528520"/>
            <a:ext cx="2226600" cy="116712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Short GAUGE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Kid ou adulte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Du 6 ans au XXL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25€</a:t>
            </a:r>
          </a:p>
        </p:txBody>
      </p:sp>
      <p:pic>
        <p:nvPicPr>
          <p:cNvPr id="14" name="Placeholder 3" descr="Image 1"/>
          <p:cNvPicPr>
            <a:picLocks noGrp="1" noChangeAspect="1"/>
          </p:cNvPicPr>
          <p:nvPr/>
        </p:nvPicPr>
        <p:blipFill>
          <a:blip r:embed="rId9" cstate="print">
            <a:lum/>
          </a:blip>
          <a:stretch>
            <a:fillRect/>
          </a:stretch>
        </p:blipFill>
        <p:spPr>
          <a:xfrm>
            <a:off x="54000" y="66240"/>
            <a:ext cx="1411920" cy="986400"/>
          </a:xfrm>
          <a:prstGeom prst="rect">
            <a:avLst/>
          </a:prstGeom>
          <a:ln w="0">
            <a:noFill/>
          </a:ln>
        </p:spPr>
      </p:pic>
      <p:sp>
        <p:nvSpPr>
          <p:cNvPr id="15" name="Rectangle Custom 14"/>
          <p:cNvSpPr/>
          <p:nvPr/>
        </p:nvSpPr>
        <p:spPr>
          <a:xfrm>
            <a:off x="2527560" y="129240"/>
            <a:ext cx="3975840" cy="10476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5400" b="1" i="0" kern="1200" smtClean="0">
                <a:solidFill>
                  <a:srgbClr val="000000"/>
                </a:solidFill>
                <a:latin typeface="Chiller" charset="0"/>
              </a:rPr>
              <a:t>La boutique</a:t>
            </a:r>
          </a:p>
        </p:txBody>
      </p:sp>
      <p:sp>
        <p:nvSpPr>
          <p:cNvPr id="16" name="Rectangle Custom 15"/>
          <p:cNvSpPr/>
          <p:nvPr/>
        </p:nvSpPr>
        <p:spPr>
          <a:xfrm>
            <a:off x="5400000" y="3165840"/>
            <a:ext cx="3556080" cy="1298160"/>
          </a:xfrm>
          <a:prstGeom prst="rect">
            <a:avLst/>
          </a:prstGeom>
          <a:noFill/>
          <a:ln w="9360">
            <a:noFill/>
            <a:miter lim="800000"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SAC Navigator large Club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Floqué au Prénom de la nageuse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43 €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laceholder 3" descr="Picture 6"/>
          <p:cNvPicPr>
            <a:picLocks noGrp="1" noChangeAspect="1"/>
          </p:cNvPicPr>
          <p:nvPr/>
        </p:nvPicPr>
        <p:blipFill>
          <a:blip r:embed="rId3" cstate="print">
            <a:lum/>
          </a:blip>
          <a:stretch>
            <a:fillRect/>
          </a:stretch>
        </p:blipFill>
        <p:spPr>
          <a:xfrm rot="5400000">
            <a:off x="6814230" y="1980148"/>
            <a:ext cx="2381040" cy="1390320"/>
          </a:xfrm>
          <a:prstGeom prst="rect">
            <a:avLst/>
          </a:prstGeom>
          <a:ln w="0">
            <a:noFill/>
          </a:ln>
        </p:spPr>
      </p:pic>
      <p:sp>
        <p:nvSpPr>
          <p:cNvPr id="3" name="Rectangle Custom 2"/>
          <p:cNvSpPr/>
          <p:nvPr/>
        </p:nvSpPr>
        <p:spPr>
          <a:xfrm>
            <a:off x="6948360" y="4005000"/>
            <a:ext cx="2370240" cy="14310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Halys</a:t>
            </a: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 serviette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 (microfibre)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18€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Floqué au prénom 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 : 20€</a:t>
            </a:r>
          </a:p>
        </p:txBody>
      </p:sp>
      <p:pic>
        <p:nvPicPr>
          <p:cNvPr id="4" name="Placeholder 3" descr="Picture 4"/>
          <p:cNvPicPr>
            <a:picLocks noGrp="1" noChangeAspect="1"/>
          </p:cNvPicPr>
          <p:nvPr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79560" y="1268640"/>
            <a:ext cx="1657080" cy="2381040"/>
          </a:xfrm>
          <a:prstGeom prst="rect">
            <a:avLst/>
          </a:prstGeom>
          <a:ln w="0">
            <a:noFill/>
          </a:ln>
        </p:spPr>
      </p:pic>
      <p:sp>
        <p:nvSpPr>
          <p:cNvPr id="5" name="Rectangle Custom 4"/>
          <p:cNvSpPr/>
          <p:nvPr/>
        </p:nvSpPr>
        <p:spPr>
          <a:xfrm>
            <a:off x="1619640" y="1628640"/>
            <a:ext cx="2448000" cy="116712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Parkour </a:t>
            </a: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Veste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XXS-XS-S-M-L-XL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50€</a:t>
            </a:r>
          </a:p>
        </p:txBody>
      </p:sp>
      <p:sp>
        <p:nvSpPr>
          <p:cNvPr id="6" name="Rectangle Custom 5"/>
          <p:cNvSpPr/>
          <p:nvPr/>
        </p:nvSpPr>
        <p:spPr>
          <a:xfrm>
            <a:off x="1368000" y="5457960"/>
            <a:ext cx="2842200" cy="90324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Fulcrum </a:t>
            </a: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Pantalon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XXS- XS- S- M- L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35€</a:t>
            </a:r>
          </a:p>
        </p:txBody>
      </p:sp>
      <p:pic>
        <p:nvPicPr>
          <p:cNvPr id="7" name="Placeholder 3" descr="Picture 3"/>
          <p:cNvPicPr>
            <a:picLocks noGrp="1" noChangeAspect="1"/>
          </p:cNvPicPr>
          <p:nvPr/>
        </p:nvPicPr>
        <p:blipFill>
          <a:blip r:embed="rId5" cstate="print">
            <a:lum/>
          </a:blip>
          <a:stretch>
            <a:fillRect/>
          </a:stretch>
        </p:blipFill>
        <p:spPr>
          <a:xfrm>
            <a:off x="288360" y="3429000"/>
            <a:ext cx="1079640" cy="3214440"/>
          </a:xfrm>
          <a:prstGeom prst="rect">
            <a:avLst/>
          </a:prstGeom>
          <a:ln w="0">
            <a:noFill/>
          </a:ln>
        </p:spPr>
      </p:pic>
      <p:pic>
        <p:nvPicPr>
          <p:cNvPr id="8" name="Placeholder 3" descr="Image 32"/>
          <p:cNvPicPr>
            <a:picLocks noGrp="1" noChangeAspect="1"/>
          </p:cNvPicPr>
          <p:nvPr/>
        </p:nvPicPr>
        <p:blipFill>
          <a:blip r:embed="rId6" cstate="print">
            <a:lum/>
          </a:blip>
          <a:stretch>
            <a:fillRect/>
          </a:stretch>
        </p:blipFill>
        <p:spPr>
          <a:xfrm>
            <a:off x="4159440" y="1713600"/>
            <a:ext cx="1872000" cy="3079080"/>
          </a:xfrm>
          <a:prstGeom prst="rect">
            <a:avLst/>
          </a:prstGeom>
          <a:ln w="0">
            <a:noFill/>
          </a:ln>
        </p:spPr>
      </p:pic>
      <p:sp>
        <p:nvSpPr>
          <p:cNvPr id="9" name="Rectangle Custom 8"/>
          <p:cNvSpPr/>
          <p:nvPr/>
        </p:nvSpPr>
        <p:spPr>
          <a:xfrm>
            <a:off x="3946680" y="4881960"/>
            <a:ext cx="3166560" cy="169488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Peignoir Eponge ARENA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XS- S- M- L- XL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55€ 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6A- 8A- 10A-12A- 14A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40€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kern="1200" smtClean="0">
              <a:solidFill>
                <a:srgbClr val="000080"/>
              </a:solidFill>
              <a:latin typeface="Calibri" charset="0"/>
            </a:endParaRPr>
          </a:p>
        </p:txBody>
      </p:sp>
      <p:pic>
        <p:nvPicPr>
          <p:cNvPr id="10" name="Placeholder 3" descr="Image 12"/>
          <p:cNvPicPr>
            <a:picLocks noGrp="1" noChangeAspect="1"/>
          </p:cNvPicPr>
          <p:nvPr/>
        </p:nvPicPr>
        <p:blipFill>
          <a:blip r:embed="rId7" cstate="print">
            <a:lum/>
          </a:blip>
          <a:stretch>
            <a:fillRect/>
          </a:stretch>
        </p:blipFill>
        <p:spPr>
          <a:xfrm>
            <a:off x="54000" y="66240"/>
            <a:ext cx="1411920" cy="986400"/>
          </a:xfrm>
          <a:prstGeom prst="rect">
            <a:avLst/>
          </a:prstGeom>
          <a:ln w="0">
            <a:noFill/>
          </a:ln>
        </p:spPr>
      </p:pic>
      <p:pic>
        <p:nvPicPr>
          <p:cNvPr id="11" name="Placeholder 3" descr="Image 13"/>
          <p:cNvPicPr>
            <a:picLocks noGrp="1" noChangeAspect="1"/>
          </p:cNvPicPr>
          <p:nvPr/>
        </p:nvPicPr>
        <p:blipFill>
          <a:blip r:embed="rId8" cstate="print">
            <a:lum/>
          </a:blip>
          <a:stretch>
            <a:fillRect/>
          </a:stretch>
        </p:blipFill>
        <p:spPr>
          <a:xfrm>
            <a:off x="7939800" y="5798160"/>
            <a:ext cx="998640" cy="870840"/>
          </a:xfrm>
          <a:prstGeom prst="rect">
            <a:avLst/>
          </a:prstGeom>
          <a:ln w="0">
            <a:noFill/>
          </a:ln>
        </p:spPr>
      </p:pic>
      <p:sp>
        <p:nvSpPr>
          <p:cNvPr id="12" name="Rectangle Custom 11"/>
          <p:cNvSpPr/>
          <p:nvPr/>
        </p:nvSpPr>
        <p:spPr>
          <a:xfrm>
            <a:off x="2527560" y="129240"/>
            <a:ext cx="3975840" cy="10476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5400" b="1" i="0" kern="1200" smtClean="0">
                <a:solidFill>
                  <a:srgbClr val="000000"/>
                </a:solidFill>
                <a:latin typeface="Chiller" charset="0"/>
              </a:rPr>
              <a:t>La boutique</a:t>
            </a:r>
          </a:p>
        </p:txBody>
      </p:sp>
      <p:sp>
        <p:nvSpPr>
          <p:cNvPr id="13" name="Rectangle Custom 12"/>
          <p:cNvSpPr/>
          <p:nvPr/>
        </p:nvSpPr>
        <p:spPr>
          <a:xfrm>
            <a:off x="1736640" y="3542760"/>
            <a:ext cx="1970640" cy="92448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Ensemble </a:t>
            </a: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Veste+pantalon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80€</a:t>
            </a:r>
            <a:r>
              <a:rPr lang="en-US" sz="1800" b="1" i="0" kern="1200" smtClean="0">
                <a:solidFill>
                  <a:srgbClr val="000080"/>
                </a:solidFill>
                <a:latin typeface="Calibri" charset="0"/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Custom 1"/>
          <p:cNvSpPr/>
          <p:nvPr/>
        </p:nvSpPr>
        <p:spPr>
          <a:xfrm>
            <a:off x="1656000" y="1152000"/>
            <a:ext cx="2359080" cy="9360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Tee-shirt nageuse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S- M- L -XL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Prix club: 12€</a:t>
            </a:r>
          </a:p>
        </p:txBody>
      </p:sp>
      <p:sp>
        <p:nvSpPr>
          <p:cNvPr id="3" name="Rectangle Custom 2"/>
          <p:cNvSpPr/>
          <p:nvPr/>
        </p:nvSpPr>
        <p:spPr>
          <a:xfrm>
            <a:off x="5577480" y="3717000"/>
            <a:ext cx="2664720" cy="63936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Bonnet Blanc ou Bleu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6€</a:t>
            </a:r>
          </a:p>
        </p:txBody>
      </p:sp>
      <p:pic>
        <p:nvPicPr>
          <p:cNvPr id="4" name="Placeholder 3" descr="Image 12"/>
          <p:cNvPicPr>
            <a:picLocks noGrp="1" noChangeAspect="1"/>
          </p:cNvPicPr>
          <p:nvPr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54000" y="66240"/>
            <a:ext cx="1411920" cy="986400"/>
          </a:xfrm>
          <a:prstGeom prst="rect">
            <a:avLst/>
          </a:prstGeom>
          <a:ln w="0">
            <a:noFill/>
          </a:ln>
        </p:spPr>
      </p:pic>
      <p:sp>
        <p:nvSpPr>
          <p:cNvPr id="5" name="Rectangle Custom 4"/>
          <p:cNvSpPr/>
          <p:nvPr/>
        </p:nvSpPr>
        <p:spPr>
          <a:xfrm>
            <a:off x="2527560" y="129240"/>
            <a:ext cx="3975840" cy="10476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5400" b="1" i="0" kern="1200" smtClean="0">
                <a:solidFill>
                  <a:srgbClr val="000080"/>
                </a:solidFill>
                <a:latin typeface="Chiller" charset="0"/>
              </a:rPr>
              <a:t>La boutique</a:t>
            </a:r>
          </a:p>
        </p:txBody>
      </p:sp>
      <p:pic>
        <p:nvPicPr>
          <p:cNvPr id="6" name="Placeholder 3" descr="Image 2"/>
          <p:cNvPicPr>
            <a:picLocks noGrp="1" noChangeAspect="1"/>
          </p:cNvPicPr>
          <p:nvPr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144360" y="1052640"/>
            <a:ext cx="1367640" cy="1823760"/>
          </a:xfrm>
          <a:prstGeom prst="rect">
            <a:avLst/>
          </a:prstGeom>
          <a:ln w="0">
            <a:noFill/>
          </a:ln>
        </p:spPr>
      </p:pic>
      <p:pic>
        <p:nvPicPr>
          <p:cNvPr id="7" name="Placeholder 3" descr="Image 3"/>
          <p:cNvPicPr>
            <a:picLocks noGrp="1" noChangeAspect="1"/>
          </p:cNvPicPr>
          <p:nvPr/>
        </p:nvPicPr>
        <p:blipFill>
          <a:blip r:embed="rId5" cstate="print">
            <a:lum/>
          </a:blip>
          <a:stretch>
            <a:fillRect/>
          </a:stretch>
        </p:blipFill>
        <p:spPr>
          <a:xfrm>
            <a:off x="5076000" y="1793160"/>
            <a:ext cx="1161720" cy="1764360"/>
          </a:xfrm>
          <a:prstGeom prst="rect">
            <a:avLst/>
          </a:prstGeom>
          <a:ln w="0">
            <a:noFill/>
          </a:ln>
        </p:spPr>
      </p:pic>
      <p:pic>
        <p:nvPicPr>
          <p:cNvPr id="8" name="Placeholder 3" descr="Image 4"/>
          <p:cNvPicPr>
            <a:picLocks noGrp="1" noChangeAspect="1"/>
          </p:cNvPicPr>
          <p:nvPr/>
        </p:nvPicPr>
        <p:blipFill>
          <a:blip r:embed="rId6" cstate="print">
            <a:lum/>
          </a:blip>
          <a:stretch>
            <a:fillRect/>
          </a:stretch>
        </p:blipFill>
        <p:spPr>
          <a:xfrm>
            <a:off x="2240280" y="4859640"/>
            <a:ext cx="1287720" cy="1764360"/>
          </a:xfrm>
          <a:prstGeom prst="rect">
            <a:avLst/>
          </a:prstGeom>
          <a:ln w="0">
            <a:noFill/>
          </a:ln>
        </p:spPr>
      </p:pic>
      <p:pic>
        <p:nvPicPr>
          <p:cNvPr id="9" name="Placeholder 3" descr="Image 5"/>
          <p:cNvPicPr>
            <a:picLocks noGrp="1" noChangeAspect="1"/>
          </p:cNvPicPr>
          <p:nvPr/>
        </p:nvPicPr>
        <p:blipFill>
          <a:blip r:embed="rId7" cstate="print">
            <a:lum/>
          </a:blip>
          <a:stretch>
            <a:fillRect/>
          </a:stretch>
        </p:blipFill>
        <p:spPr>
          <a:xfrm>
            <a:off x="6802200" y="2041920"/>
            <a:ext cx="1689120" cy="1266840"/>
          </a:xfrm>
          <a:prstGeom prst="rect">
            <a:avLst/>
          </a:prstGeom>
          <a:ln w="0">
            <a:noFill/>
          </a:ln>
        </p:spPr>
      </p:pic>
      <p:pic>
        <p:nvPicPr>
          <p:cNvPr id="10" name="Placeholder 3" descr="Image 6"/>
          <p:cNvPicPr>
            <a:picLocks noGrp="1" noChangeAspect="1"/>
          </p:cNvPicPr>
          <p:nvPr/>
        </p:nvPicPr>
        <p:blipFill>
          <a:blip r:embed="rId8" cstate="print">
            <a:lum/>
          </a:blip>
          <a:stretch>
            <a:fillRect/>
          </a:stretch>
        </p:blipFill>
        <p:spPr>
          <a:xfrm>
            <a:off x="6238080" y="4797000"/>
            <a:ext cx="1975680" cy="1481400"/>
          </a:xfrm>
          <a:prstGeom prst="rect">
            <a:avLst/>
          </a:prstGeom>
          <a:ln w="0">
            <a:noFill/>
          </a:ln>
        </p:spPr>
      </p:pic>
      <p:sp>
        <p:nvSpPr>
          <p:cNvPr id="11" name="Rectangle Custom 10"/>
          <p:cNvSpPr/>
          <p:nvPr/>
        </p:nvSpPr>
        <p:spPr>
          <a:xfrm>
            <a:off x="705600" y="5400000"/>
            <a:ext cx="1438560" cy="63936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Pince-Nez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4€</a:t>
            </a:r>
          </a:p>
        </p:txBody>
      </p:sp>
      <p:sp>
        <p:nvSpPr>
          <p:cNvPr id="12" name="Rectangle Custom 11"/>
          <p:cNvSpPr/>
          <p:nvPr/>
        </p:nvSpPr>
        <p:spPr>
          <a:xfrm>
            <a:off x="4082040" y="5243760"/>
            <a:ext cx="2325600" cy="63936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Lunettes suédoises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6€</a:t>
            </a:r>
          </a:p>
        </p:txBody>
      </p:sp>
      <p:sp>
        <p:nvSpPr>
          <p:cNvPr id="13" name="Rectangle Custom 12"/>
          <p:cNvSpPr/>
          <p:nvPr/>
        </p:nvSpPr>
        <p:spPr>
          <a:xfrm>
            <a:off x="1656360" y="1152000"/>
            <a:ext cx="2359080" cy="9360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Tee-shirt nageuse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S- M- L -XL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12€</a:t>
            </a:r>
          </a:p>
        </p:txBody>
      </p:sp>
      <p:pic>
        <p:nvPicPr>
          <p:cNvPr id="14" name="Placeholder 3" descr="100000000000099000000CC0650A46E6.jpg"/>
          <p:cNvPicPr>
            <a:picLocks noGrp="1" noChangeAspect="1"/>
          </p:cNvPicPr>
          <p:nvPr/>
        </p:nvPicPr>
        <p:blipFill>
          <a:blip r:embed="rId9" cstate="print">
            <a:lum/>
          </a:blip>
          <a:stretch>
            <a:fillRect/>
          </a:stretch>
        </p:blipFill>
        <p:spPr>
          <a:xfrm>
            <a:off x="2952000" y="2520000"/>
            <a:ext cx="1871640" cy="2088000"/>
          </a:xfrm>
          <a:prstGeom prst="rect">
            <a:avLst/>
          </a:prstGeom>
          <a:ln>
            <a:noFill/>
          </a:ln>
        </p:spPr>
      </p:pic>
      <p:sp>
        <p:nvSpPr>
          <p:cNvPr id="15" name="TextBox 14"/>
          <p:cNvSpPr/>
          <p:nvPr/>
        </p:nvSpPr>
        <p:spPr>
          <a:xfrm>
            <a:off x="144000" y="3312000"/>
            <a:ext cx="2736000" cy="90324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Tee-shirt supporter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S- M- L -XL-XXL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15€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Custom 1"/>
          <p:cNvSpPr/>
          <p:nvPr/>
        </p:nvSpPr>
        <p:spPr>
          <a:xfrm>
            <a:off x="2527560" y="129240"/>
            <a:ext cx="3975840" cy="10476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5400" b="1" i="0" kern="1200" smtClean="0">
                <a:solidFill>
                  <a:srgbClr val="000000"/>
                </a:solidFill>
                <a:latin typeface="Chiller" charset="0"/>
              </a:rPr>
              <a:t>La boutique</a:t>
            </a:r>
          </a:p>
        </p:txBody>
      </p:sp>
      <p:pic>
        <p:nvPicPr>
          <p:cNvPr id="3" name="Placeholder 3" descr="Image 1"/>
          <p:cNvPicPr>
            <a:picLocks noGrp="1" noChangeAspect="1"/>
          </p:cNvPicPr>
          <p:nvPr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54000" y="66240"/>
            <a:ext cx="1411920" cy="986400"/>
          </a:xfrm>
          <a:prstGeom prst="rect">
            <a:avLst/>
          </a:prstGeom>
          <a:ln w="0">
            <a:noFill/>
          </a:ln>
        </p:spPr>
      </p:pic>
      <p:pic>
        <p:nvPicPr>
          <p:cNvPr id="4" name="Placeholder 3" descr="Image 13"/>
          <p:cNvPicPr>
            <a:picLocks noGrp="1" noChangeAspect="1"/>
          </p:cNvPicPr>
          <p:nvPr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7939800" y="5798520"/>
            <a:ext cx="998640" cy="870840"/>
          </a:xfrm>
          <a:prstGeom prst="rect">
            <a:avLst/>
          </a:prstGeom>
          <a:ln w="0">
            <a:noFill/>
          </a:ln>
        </p:spPr>
      </p:pic>
      <p:pic>
        <p:nvPicPr>
          <p:cNvPr id="5" name="Placeholder 3" descr="Image 3"/>
          <p:cNvPicPr>
            <a:picLocks noGrp="1" noChangeAspect="1"/>
          </p:cNvPicPr>
          <p:nvPr/>
        </p:nvPicPr>
        <p:blipFill>
          <a:blip r:embed="rId5" cstate="print">
            <a:lum/>
          </a:blip>
          <a:stretch>
            <a:fillRect/>
          </a:stretch>
        </p:blipFill>
        <p:spPr>
          <a:xfrm>
            <a:off x="115560" y="1455480"/>
            <a:ext cx="1035720" cy="443160"/>
          </a:xfrm>
          <a:prstGeom prst="rect">
            <a:avLst/>
          </a:prstGeom>
          <a:ln w="0">
            <a:noFill/>
          </a:ln>
        </p:spPr>
      </p:pic>
      <p:pic>
        <p:nvPicPr>
          <p:cNvPr id="6" name="Placeholder 3" descr="Image 10"/>
          <p:cNvPicPr>
            <a:picLocks noGrp="1" noChangeAspect="1"/>
          </p:cNvPicPr>
          <p:nvPr/>
        </p:nvPicPr>
        <p:blipFill>
          <a:blip r:embed="rId6" cstate="print">
            <a:lum/>
          </a:blip>
          <a:stretch>
            <a:fillRect/>
          </a:stretch>
        </p:blipFill>
        <p:spPr>
          <a:xfrm>
            <a:off x="2070720" y="1487520"/>
            <a:ext cx="459000" cy="501120"/>
          </a:xfrm>
          <a:prstGeom prst="rect">
            <a:avLst/>
          </a:prstGeom>
          <a:ln w="0">
            <a:noFill/>
          </a:ln>
        </p:spPr>
      </p:pic>
      <p:pic>
        <p:nvPicPr>
          <p:cNvPr id="7" name="Placeholder 3" descr="1000000000000078000000FAF1069CD7.jpg"/>
          <p:cNvPicPr>
            <a:picLocks noGrp="1" noChangeAspect="1"/>
          </p:cNvPicPr>
          <p:nvPr/>
        </p:nvPicPr>
        <p:blipFill>
          <a:blip r:embed="rId7" cstate="print">
            <a:lum/>
          </a:blip>
          <a:stretch>
            <a:fillRect/>
          </a:stretch>
        </p:blipFill>
        <p:spPr>
          <a:xfrm>
            <a:off x="3177360" y="1368000"/>
            <a:ext cx="1142640" cy="2381040"/>
          </a:xfrm>
          <a:prstGeom prst="rect">
            <a:avLst/>
          </a:prstGeom>
          <a:ln>
            <a:noFill/>
          </a:ln>
        </p:spPr>
      </p:pic>
      <p:pic>
        <p:nvPicPr>
          <p:cNvPr id="8" name="Placeholder 3" descr="1000000000000071000000FADD6CF07E.jpg"/>
          <p:cNvPicPr>
            <a:picLocks noGrp="1" noChangeAspect="1"/>
          </p:cNvPicPr>
          <p:nvPr/>
        </p:nvPicPr>
        <p:blipFill>
          <a:blip r:embed="rId8" cstate="print">
            <a:lum/>
          </a:blip>
          <a:stretch>
            <a:fillRect/>
          </a:stretch>
        </p:blipFill>
        <p:spPr>
          <a:xfrm>
            <a:off x="435960" y="2160000"/>
            <a:ext cx="1076040" cy="2381040"/>
          </a:xfrm>
          <a:prstGeom prst="rect">
            <a:avLst/>
          </a:prstGeom>
          <a:ln>
            <a:noFill/>
          </a:ln>
        </p:spPr>
      </p:pic>
      <p:sp>
        <p:nvSpPr>
          <p:cNvPr id="9" name="Rectangle Custom 8"/>
          <p:cNvSpPr/>
          <p:nvPr/>
        </p:nvSpPr>
        <p:spPr>
          <a:xfrm>
            <a:off x="2305440" y="3765240"/>
            <a:ext cx="1726920" cy="4716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kern="1200" smtClean="0">
                <a:solidFill>
                  <a:srgbClr val="000000"/>
                </a:solidFill>
                <a:latin typeface="Calibri" charset="0"/>
              </a:rPr>
              <a:t>FILLETTE</a:t>
            </a:r>
          </a:p>
        </p:txBody>
      </p:sp>
      <p:sp>
        <p:nvSpPr>
          <p:cNvPr id="10" name="Rectangle Custom 9"/>
          <p:cNvSpPr/>
          <p:nvPr/>
        </p:nvSpPr>
        <p:spPr>
          <a:xfrm>
            <a:off x="2382840" y="4068720"/>
            <a:ext cx="2976480" cy="8820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Makinas youth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 6; 8; 10; 12; 14 ans 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18€</a:t>
            </a:r>
          </a:p>
        </p:txBody>
      </p:sp>
      <p:sp>
        <p:nvSpPr>
          <p:cNvPr id="11" name="Rectangle Custom 10"/>
          <p:cNvSpPr/>
          <p:nvPr/>
        </p:nvSpPr>
        <p:spPr>
          <a:xfrm>
            <a:off x="-10800" y="4896000"/>
            <a:ext cx="1595160" cy="4716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kern="1200" smtClean="0">
                <a:solidFill>
                  <a:srgbClr val="000000"/>
                </a:solidFill>
                <a:latin typeface="Calibri" charset="0"/>
              </a:rPr>
              <a:t>  FEMME</a:t>
            </a:r>
          </a:p>
        </p:txBody>
      </p:sp>
      <p:sp>
        <p:nvSpPr>
          <p:cNvPr id="12" name="Rectangle Custom 11"/>
          <p:cNvSpPr/>
          <p:nvPr/>
        </p:nvSpPr>
        <p:spPr>
          <a:xfrm>
            <a:off x="180720" y="5205240"/>
            <a:ext cx="3306960" cy="88200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Must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36; 38; 40; 42; 44;46;48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28€</a:t>
            </a:r>
          </a:p>
        </p:txBody>
      </p:sp>
      <p:pic>
        <p:nvPicPr>
          <p:cNvPr id="13" name="Placeholder 3" descr="100000000000099000000990D17AB978.jpg"/>
          <p:cNvPicPr>
            <a:picLocks noGrp="1" noChangeAspect="1"/>
          </p:cNvPicPr>
          <p:nvPr/>
        </p:nvPicPr>
        <p:blipFill>
          <a:blip r:embed="rId9" cstate="print">
            <a:lum/>
          </a:blip>
          <a:stretch>
            <a:fillRect/>
          </a:stretch>
        </p:blipFill>
        <p:spPr>
          <a:xfrm>
            <a:off x="5812200" y="1176840"/>
            <a:ext cx="2611800" cy="2880000"/>
          </a:xfrm>
          <a:prstGeom prst="rect">
            <a:avLst/>
          </a:prstGeom>
          <a:ln>
            <a:noFill/>
          </a:ln>
        </p:spPr>
      </p:pic>
      <p:sp>
        <p:nvSpPr>
          <p:cNvPr id="14" name="Rectangle Custom 13"/>
          <p:cNvSpPr/>
          <p:nvPr/>
        </p:nvSpPr>
        <p:spPr>
          <a:xfrm>
            <a:off x="5688000" y="4104000"/>
            <a:ext cx="3024000" cy="2303280"/>
          </a:xfrm>
          <a:prstGeom prst="rect">
            <a:avLst/>
          </a:prstGeom>
          <a:noFill/>
          <a:ln w="0">
            <a:noFill/>
          </a:ln>
        </p:spPr>
        <p:style>
          <a:lnRef idx="0">
            <a:schemeClr val="dk1"/>
          </a:lnRef>
          <a:fillRef idx="0">
            <a:srgbClr val="99CCFF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Empyrean  </a:t>
            </a: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Sweet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6-8-10-12-14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40€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kern="1200" smtClean="0">
                <a:solidFill>
                  <a:srgbClr val="000000"/>
                </a:solidFill>
                <a:latin typeface="Calibri" charset="0"/>
              </a:rPr>
              <a:t>Ensemble </a:t>
            </a: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Sweet/pantalon (non Arena)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00"/>
                </a:solidFill>
                <a:latin typeface="Calibri" charset="0"/>
              </a:rPr>
              <a:t>Taille : 6-8-10-12-14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0" i="0" kern="1200" smtClean="0">
                <a:solidFill>
                  <a:srgbClr val="000080"/>
                </a:solidFill>
                <a:latin typeface="Calibri" charset="0"/>
              </a:rPr>
              <a:t>Prix club: 55€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100" b="0" i="0" kern="1200" smtClean="0">
                <a:solidFill>
                  <a:srgbClr val="FF0000"/>
                </a:solidFill>
                <a:latin typeface="Calibri" charset="0"/>
              </a:rPr>
              <a:t>Attention ensemble non valable en représentation FINA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Microsoft Office PowerPoint</Application>
  <PresentationFormat>Personnalisé</PresentationFormat>
  <Paragraphs>67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Office Theme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Valérie</dc:creator>
  <cp:lastModifiedBy>Valérie</cp:lastModifiedBy>
  <cp:revision>1</cp:revision>
  <dcterms:created xsi:type="dcterms:W3CDTF">2006-08-16T00:00:00Z</dcterms:created>
  <dcterms:modified xsi:type="dcterms:W3CDTF">2014-11-12T21:29:40Z</dcterms:modified>
</cp:coreProperties>
</file>